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8"/>
  </p:notesMasterIdLst>
  <p:sldIdLst>
    <p:sldId id="256" r:id="rId2"/>
    <p:sldId id="283" r:id="rId3"/>
    <p:sldId id="258" r:id="rId4"/>
    <p:sldId id="284" r:id="rId5"/>
    <p:sldId id="285" r:id="rId6"/>
    <p:sldId id="286" r:id="rId7"/>
    <p:sldId id="287" r:id="rId8"/>
    <p:sldId id="288" r:id="rId9"/>
    <p:sldId id="257" r:id="rId10"/>
    <p:sldId id="291" r:id="rId11"/>
    <p:sldId id="289" r:id="rId12"/>
    <p:sldId id="290" r:id="rId13"/>
    <p:sldId id="292" r:id="rId14"/>
    <p:sldId id="294" r:id="rId15"/>
    <p:sldId id="293" r:id="rId16"/>
    <p:sldId id="295" r:id="rId17"/>
  </p:sldIdLst>
  <p:sldSz cx="9144000" cy="5143500" type="screen16x9"/>
  <p:notesSz cx="6858000" cy="9144000"/>
  <p:embeddedFontLst>
    <p:embeddedFont>
      <p:font typeface="Cousine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3A9C0F-73A9-428E-A341-6BB7D3EBF107}">
  <a:tblStyle styleId="{1C3A9C0F-73A9-428E-A341-6BB7D3EBF1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94660"/>
  </p:normalViewPr>
  <p:slideViewPr>
    <p:cSldViewPr snapToGrid="0">
      <p:cViewPr varScale="1">
        <p:scale>
          <a:sx n="96" d="100"/>
          <a:sy n="96" d="100"/>
        </p:scale>
        <p:origin x="6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6209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4710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764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9560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37806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0516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8173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9772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1120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7900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5459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6424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5023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2980864"/>
            <a:ext cx="721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4527177" y="744699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4" name="Google Shape;14;p2"/>
          <p:cNvSpPr/>
          <p:nvPr/>
        </p:nvSpPr>
        <p:spPr>
          <a:xfrm rot="10800000">
            <a:off x="660998" y="3645100"/>
            <a:ext cx="1080000" cy="9951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15;p2"/>
          <p:cNvCxnSpPr/>
          <p:nvPr/>
        </p:nvCxnSpPr>
        <p:spPr>
          <a:xfrm>
            <a:off x="8296743" y="2299856"/>
            <a:ext cx="0" cy="2075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16" name="Google Shape;16;p2"/>
          <p:cNvSpPr/>
          <p:nvPr/>
        </p:nvSpPr>
        <p:spPr>
          <a:xfrm rot="-5400000">
            <a:off x="4525702" y="-1293868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17" name="Google Shape;17;p2"/>
          <p:cNvSpPr/>
          <p:nvPr/>
        </p:nvSpPr>
        <p:spPr>
          <a:xfrm>
            <a:off x="7216304" y="1888685"/>
            <a:ext cx="1395000" cy="12855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420778" y="1239803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4731381" y="1239803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6" y="0"/>
            <a:ext cx="91417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91700" y="96300"/>
            <a:ext cx="8966100" cy="4945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57200" y="1125000"/>
            <a:ext cx="8229600" cy="3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▪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▫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>
            <a:off x="914400" y="2980864"/>
            <a:ext cx="721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PH" dirty="0"/>
              <a:t>Need </a:t>
            </a:r>
            <a:br>
              <a:rPr lang="en-PH" dirty="0"/>
            </a:br>
            <a:r>
              <a:rPr lang="en-PH" dirty="0"/>
              <a:t>Finding				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068B1C-3CEA-457A-B121-931A181236C5}"/>
              </a:ext>
            </a:extLst>
          </p:cNvPr>
          <p:cNvSpPr txBox="1"/>
          <p:nvPr/>
        </p:nvSpPr>
        <p:spPr>
          <a:xfrm>
            <a:off x="6071204" y="3879054"/>
            <a:ext cx="2158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Emmanuel Respicio </a:t>
            </a:r>
          </a:p>
          <a:p>
            <a:r>
              <a:rPr lang="en-PH" b="1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Jhed</a:t>
            </a:r>
            <a:r>
              <a:rPr lang="en-PH" b="1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 Ross </a:t>
            </a:r>
            <a:r>
              <a:rPr lang="en-PH" b="1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Bunagan</a:t>
            </a:r>
            <a:endParaRPr lang="en-PH" b="1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DD0334F-0237-4B43-96D2-5CBC164FB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077" y="0"/>
            <a:ext cx="674384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18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27E6BAFF-B879-4041-BF73-C649B5EEB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243" y="0"/>
            <a:ext cx="339551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8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1001B01A-B75C-4590-8749-EF99EC18A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4289" y="0"/>
            <a:ext cx="33754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057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0"/>
          <p:cNvSpPr txBox="1">
            <a:spLocks noGrp="1"/>
          </p:cNvSpPr>
          <p:nvPr>
            <p:ph type="body" idx="4294967295"/>
          </p:nvPr>
        </p:nvSpPr>
        <p:spPr>
          <a:xfrm>
            <a:off x="470100" y="1658698"/>
            <a:ext cx="4101900" cy="18261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PH" sz="5400" b="1" dirty="0"/>
              <a:t>Paper Prototype</a:t>
            </a:r>
            <a:endParaRPr sz="4400" dirty="0"/>
          </a:p>
        </p:txBody>
      </p:sp>
      <p:sp>
        <p:nvSpPr>
          <p:cNvPr id="294" name="Google Shape;294;p30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95" name="Google Shape;295;p30"/>
          <p:cNvSpPr/>
          <p:nvPr/>
        </p:nvSpPr>
        <p:spPr>
          <a:xfrm>
            <a:off x="5412325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Place your screenshot here</a:t>
            </a:r>
            <a:endParaRPr sz="10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grpSp>
        <p:nvGrpSpPr>
          <p:cNvPr id="296" name="Google Shape;296;p30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97" name="Google Shape;297;p30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FFFFFF">
                <a:alpha val="14620"/>
              </a:srgbClr>
            </a:solidFill>
            <a:ln w="9525" cap="flat" cmpd="sng">
              <a:solidFill>
                <a:srgbClr val="0B539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FFFFFF">
                <a:alpha val="14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FFFFFF">
                <a:alpha val="14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FFFFFF">
                <a:alpha val="14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AFCFA0BA-0343-4A59-8C8D-5C3D80B745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90" t="20973" r="8630" b="57522"/>
          <a:stretch/>
        </p:blipFill>
        <p:spPr>
          <a:xfrm rot="16200000">
            <a:off x="4701563" y="1553599"/>
            <a:ext cx="3457825" cy="203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59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7B3FB1EF-8267-4238-A061-5235835103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3333"/>
          <a:stretch/>
        </p:blipFill>
        <p:spPr>
          <a:xfrm>
            <a:off x="205717" y="228600"/>
            <a:ext cx="4612663" cy="2162174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AFAB19C6-37E2-452D-940F-2B27553C15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259" b="24074"/>
          <a:stretch/>
        </p:blipFill>
        <p:spPr>
          <a:xfrm>
            <a:off x="3950959" y="2571750"/>
            <a:ext cx="4795550" cy="224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30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787095-3A3D-41E2-8220-2281827C92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320"/>
          <a:stretch/>
        </p:blipFill>
        <p:spPr>
          <a:xfrm rot="16200000">
            <a:off x="3568320" y="1668326"/>
            <a:ext cx="1996697" cy="41730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0E5F7D-9DFA-4CA4-8FD6-61C12D3A6A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13" r="4072"/>
          <a:stretch/>
        </p:blipFill>
        <p:spPr>
          <a:xfrm rot="16200000">
            <a:off x="1407973" y="-541231"/>
            <a:ext cx="1819517" cy="36825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710168-CCFD-46C0-931B-023064DA84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46" r="38357"/>
          <a:stretch/>
        </p:blipFill>
        <p:spPr>
          <a:xfrm rot="16200000">
            <a:off x="5756398" y="-701343"/>
            <a:ext cx="1819518" cy="400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31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PROCESS IS EASY</a:t>
            </a:r>
            <a:endParaRPr dirty="0"/>
          </a:p>
        </p:txBody>
      </p:sp>
      <p:sp>
        <p:nvSpPr>
          <p:cNvPr id="258" name="Google Shape;258;p27"/>
          <p:cNvSpPr txBox="1"/>
          <p:nvPr/>
        </p:nvSpPr>
        <p:spPr>
          <a:xfrm>
            <a:off x="2699550" y="2678138"/>
            <a:ext cx="3744900" cy="583800"/>
          </a:xfrm>
          <a:prstGeom prst="rect">
            <a:avLst/>
          </a:prstGeom>
          <a:noFill/>
          <a:ln w="19050" cap="rnd" cmpd="sng">
            <a:solidFill>
              <a:srgbClr val="FFFFFF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2400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Pay</a:t>
            </a:r>
            <a:endParaRPr sz="24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259" name="Google Shape;259;p27"/>
          <p:cNvSpPr txBox="1"/>
          <p:nvPr/>
        </p:nvSpPr>
        <p:spPr>
          <a:xfrm>
            <a:off x="2699550" y="4078313"/>
            <a:ext cx="3744900" cy="583800"/>
          </a:xfrm>
          <a:prstGeom prst="rect">
            <a:avLst/>
          </a:prstGeom>
          <a:noFill/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2400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Ride</a:t>
            </a:r>
            <a:endParaRPr sz="24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cxnSp>
        <p:nvCxnSpPr>
          <p:cNvPr id="260" name="Google Shape;260;p27"/>
          <p:cNvCxnSpPr>
            <a:stCxn id="261" idx="2"/>
            <a:endCxn id="258" idx="0"/>
          </p:cNvCxnSpPr>
          <p:nvPr/>
        </p:nvCxnSpPr>
        <p:spPr>
          <a:xfrm>
            <a:off x="4572000" y="1861763"/>
            <a:ext cx="0" cy="8163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oval" w="lg" len="lg"/>
            <a:tailEnd type="triangle" w="lg" len="lg"/>
          </a:ln>
        </p:spPr>
      </p:cxnSp>
      <p:cxnSp>
        <p:nvCxnSpPr>
          <p:cNvPr id="262" name="Google Shape;262;p27"/>
          <p:cNvCxnSpPr>
            <a:stCxn id="258" idx="2"/>
            <a:endCxn id="259" idx="0"/>
          </p:cNvCxnSpPr>
          <p:nvPr/>
        </p:nvCxnSpPr>
        <p:spPr>
          <a:xfrm>
            <a:off x="4572000" y="3261938"/>
            <a:ext cx="0" cy="8163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oval" w="lg" len="lg"/>
            <a:tailEnd type="triangle" w="lg" len="lg"/>
          </a:ln>
        </p:spPr>
      </p:cxnSp>
      <p:sp>
        <p:nvSpPr>
          <p:cNvPr id="261" name="Google Shape;261;p27"/>
          <p:cNvSpPr txBox="1"/>
          <p:nvPr/>
        </p:nvSpPr>
        <p:spPr>
          <a:xfrm>
            <a:off x="2699550" y="1277963"/>
            <a:ext cx="3744900" cy="583800"/>
          </a:xfrm>
          <a:prstGeom prst="rect">
            <a:avLst/>
          </a:prstGeom>
          <a:noFill/>
          <a:ln w="19050" cap="rnd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2400" dirty="0">
                <a:solidFill>
                  <a:srgbClr val="FFFFFF"/>
                </a:solidFill>
                <a:latin typeface="Cousine"/>
                <a:ea typeface="Cousine"/>
                <a:cs typeface="Cousine"/>
                <a:sym typeface="Cousine"/>
              </a:rPr>
              <a:t>Book</a:t>
            </a:r>
            <a:endParaRPr sz="24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263" name="Google Shape;263;p27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69456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 idx="4294967295"/>
          </p:nvPr>
        </p:nvSpPr>
        <p:spPr>
          <a:xfrm>
            <a:off x="685800" y="2811715"/>
            <a:ext cx="77724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6000" b="1" dirty="0"/>
              <a:t>Observation</a:t>
            </a:r>
            <a:endParaRPr sz="6000" b="1" dirty="0"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3384426" y="567049"/>
            <a:ext cx="2222406" cy="2111795"/>
            <a:chOff x="3075562" y="756050"/>
            <a:chExt cx="2931161" cy="2815726"/>
          </a:xfrm>
        </p:grpSpPr>
        <p:sp>
          <p:nvSpPr>
            <p:cNvPr id="119" name="Google Shape;119;p17"/>
            <p:cNvSpPr/>
            <p:nvPr/>
          </p:nvSpPr>
          <p:spPr>
            <a:xfrm>
              <a:off x="3950843" y="1762696"/>
              <a:ext cx="1326900" cy="1326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3472643" y="1284496"/>
              <a:ext cx="2283300" cy="22833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5883273" y="1280600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2" name="Google Shape;122;p17"/>
            <p:cNvSpPr/>
            <p:nvPr/>
          </p:nvSpPr>
          <p:spPr>
            <a:xfrm rot="-5400000">
              <a:off x="4546838" y="-55875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3" name="Google Shape;123;p17"/>
            <p:cNvSpPr/>
            <p:nvPr/>
          </p:nvSpPr>
          <p:spPr>
            <a:xfrm rot="-5400000">
              <a:off x="3075562" y="756050"/>
              <a:ext cx="1326900" cy="1326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4" name="Google Shape;124;p17"/>
            <p:cNvCxnSpPr/>
            <p:nvPr/>
          </p:nvCxnSpPr>
          <p:spPr>
            <a:xfrm>
              <a:off x="3480293" y="1292146"/>
              <a:ext cx="2268000" cy="22680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7"/>
            <p:cNvCxnSpPr>
              <a:endCxn id="119" idx="7"/>
            </p:cNvCxnSpPr>
            <p:nvPr/>
          </p:nvCxnSpPr>
          <p:spPr>
            <a:xfrm flipH="1">
              <a:off x="5083423" y="128051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17"/>
            <p:cNvCxnSpPr/>
            <p:nvPr/>
          </p:nvCxnSpPr>
          <p:spPr>
            <a:xfrm>
              <a:off x="3345288" y="1288325"/>
              <a:ext cx="0" cy="22833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127" name="Google Shape;127;p17"/>
            <p:cNvCxnSpPr>
              <a:stCxn id="119" idx="3"/>
            </p:cNvCxnSpPr>
            <p:nvPr/>
          </p:nvCxnSpPr>
          <p:spPr>
            <a:xfrm flipH="1">
              <a:off x="3468663" y="289527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8" name="Google Shape;128;p17"/>
          <p:cNvSpPr/>
          <p:nvPr/>
        </p:nvSpPr>
        <p:spPr>
          <a:xfrm>
            <a:off x="4254089" y="1497787"/>
            <a:ext cx="598974" cy="598352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97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body" idx="4294967295"/>
          </p:nvPr>
        </p:nvSpPr>
        <p:spPr>
          <a:xfrm>
            <a:off x="255973" y="594170"/>
            <a:ext cx="3540776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PH" sz="1800" dirty="0"/>
              <a:t>The researcher decided to observe the terminal in the service road (route FTI to Moa vice versa). Also, on how does the people got a ride on time.</a:t>
            </a:r>
          </a:p>
          <a:p>
            <a:pPr marL="285750" indent="-285750"/>
            <a:endParaRPr lang="en-PH" sz="1800" dirty="0"/>
          </a:p>
          <a:p>
            <a:pPr marL="285750" indent="-285750"/>
            <a:r>
              <a:rPr lang="en-PH" sz="1800" dirty="0"/>
              <a:t>Commuters does not have any assurance when they can have a ride. </a:t>
            </a:r>
            <a:endParaRPr sz="1800" dirty="0"/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4" name="Picture 3" descr="A tree in front of a building&#10;&#10;Description automatically generated">
            <a:extLst>
              <a:ext uri="{FF2B5EF4-FFF2-40B4-BE49-F238E27FC236}">
                <a16:creationId xmlns:a16="http://schemas.microsoft.com/office/drawing/2014/main" id="{61602EA1-DFD0-418D-8E76-9D482A77D3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661" b="39289"/>
          <a:stretch/>
        </p:blipFill>
        <p:spPr>
          <a:xfrm>
            <a:off x="3905828" y="1051369"/>
            <a:ext cx="5133777" cy="298391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 idx="4294967295"/>
          </p:nvPr>
        </p:nvSpPr>
        <p:spPr>
          <a:xfrm>
            <a:off x="685800" y="2811715"/>
            <a:ext cx="77724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PH" sz="6000" b="1" dirty="0"/>
              <a:t>User Needs</a:t>
            </a:r>
            <a:endParaRPr sz="6000" b="1" dirty="0"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3384426" y="567049"/>
            <a:ext cx="2222406" cy="2111795"/>
            <a:chOff x="3075562" y="756050"/>
            <a:chExt cx="2931161" cy="2815726"/>
          </a:xfrm>
        </p:grpSpPr>
        <p:sp>
          <p:nvSpPr>
            <p:cNvPr id="119" name="Google Shape;119;p17"/>
            <p:cNvSpPr/>
            <p:nvPr/>
          </p:nvSpPr>
          <p:spPr>
            <a:xfrm>
              <a:off x="3950843" y="1762696"/>
              <a:ext cx="1326900" cy="1326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3472643" y="1284496"/>
              <a:ext cx="2283300" cy="22833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5883273" y="1280600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2" name="Google Shape;122;p17"/>
            <p:cNvSpPr/>
            <p:nvPr/>
          </p:nvSpPr>
          <p:spPr>
            <a:xfrm rot="-5400000">
              <a:off x="4546838" y="-55875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3" name="Google Shape;123;p17"/>
            <p:cNvSpPr/>
            <p:nvPr/>
          </p:nvSpPr>
          <p:spPr>
            <a:xfrm rot="-5400000">
              <a:off x="3075562" y="756050"/>
              <a:ext cx="1326900" cy="1326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4" name="Google Shape;124;p17"/>
            <p:cNvCxnSpPr/>
            <p:nvPr/>
          </p:nvCxnSpPr>
          <p:spPr>
            <a:xfrm>
              <a:off x="3480293" y="1292146"/>
              <a:ext cx="2268000" cy="22680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7"/>
            <p:cNvCxnSpPr>
              <a:endCxn id="119" idx="7"/>
            </p:cNvCxnSpPr>
            <p:nvPr/>
          </p:nvCxnSpPr>
          <p:spPr>
            <a:xfrm flipH="1">
              <a:off x="5083423" y="128051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17"/>
            <p:cNvCxnSpPr/>
            <p:nvPr/>
          </p:nvCxnSpPr>
          <p:spPr>
            <a:xfrm>
              <a:off x="3345288" y="1288325"/>
              <a:ext cx="0" cy="22833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127" name="Google Shape;127;p17"/>
            <p:cNvCxnSpPr>
              <a:stCxn id="119" idx="3"/>
            </p:cNvCxnSpPr>
            <p:nvPr/>
          </p:nvCxnSpPr>
          <p:spPr>
            <a:xfrm flipH="1">
              <a:off x="3468663" y="289527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8" name="Google Shape;128;p17"/>
          <p:cNvSpPr/>
          <p:nvPr/>
        </p:nvSpPr>
        <p:spPr>
          <a:xfrm>
            <a:off x="4254089" y="1497787"/>
            <a:ext cx="598974" cy="598352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55262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body" idx="4294967295"/>
          </p:nvPr>
        </p:nvSpPr>
        <p:spPr>
          <a:xfrm>
            <a:off x="104395" y="504718"/>
            <a:ext cx="3540776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PH" sz="1800" b="1" dirty="0"/>
              <a:t>They need to have assurance in what time they can get a ride.</a:t>
            </a:r>
          </a:p>
          <a:p>
            <a:endParaRPr lang="en-PH" sz="1800" b="1" dirty="0"/>
          </a:p>
          <a:p>
            <a:r>
              <a:rPr lang="en-PH" sz="1800" b="1" dirty="0"/>
              <a:t>Commuters need to get an efficient ride.</a:t>
            </a:r>
          </a:p>
          <a:p>
            <a:endParaRPr lang="en-PH" sz="1800" b="1" dirty="0"/>
          </a:p>
          <a:p>
            <a:r>
              <a:rPr lang="en-PH" sz="1800" b="1" dirty="0"/>
              <a:t>Jeepney commuter need to get a ride with a short period of time. So that they can manage their time as well.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Picture 2" descr="A group of people riding on the back of a truck&#10;&#10;Description automatically generated">
            <a:extLst>
              <a:ext uri="{FF2B5EF4-FFF2-40B4-BE49-F238E27FC236}">
                <a16:creationId xmlns:a16="http://schemas.microsoft.com/office/drawing/2014/main" id="{AE58964B-8FA8-4F19-A4B9-0E512A1A7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599" y="139976"/>
            <a:ext cx="3647661" cy="4863548"/>
          </a:xfrm>
          <a:prstGeom prst="rect">
            <a:avLst/>
          </a:prstGeom>
        </p:spPr>
      </p:pic>
      <p:pic>
        <p:nvPicPr>
          <p:cNvPr id="6" name="Picture 5" descr="A fire truck parked in a parking lot&#10;&#10;Description automatically generated">
            <a:extLst>
              <a:ext uri="{FF2B5EF4-FFF2-40B4-BE49-F238E27FC236}">
                <a16:creationId xmlns:a16="http://schemas.microsoft.com/office/drawing/2014/main" id="{06FA8854-DA04-48A0-93C1-E2336B9BB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599" y="139976"/>
            <a:ext cx="3647661" cy="4863548"/>
          </a:xfrm>
          <a:prstGeom prst="rect">
            <a:avLst/>
          </a:prstGeom>
        </p:spPr>
      </p:pic>
      <p:pic>
        <p:nvPicPr>
          <p:cNvPr id="8" name="Picture 7" descr="A group of people riding on the back of a motorcycle&#10;&#10;Description automatically generated">
            <a:extLst>
              <a:ext uri="{FF2B5EF4-FFF2-40B4-BE49-F238E27FC236}">
                <a16:creationId xmlns:a16="http://schemas.microsoft.com/office/drawing/2014/main" id="{EEC07C05-ABD3-4201-BF69-2280BA03B2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598" y="139976"/>
            <a:ext cx="3647661" cy="486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1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 idx="4294967295"/>
          </p:nvPr>
        </p:nvSpPr>
        <p:spPr>
          <a:xfrm>
            <a:off x="685800" y="2811715"/>
            <a:ext cx="77724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PH" sz="6000" b="1" dirty="0"/>
              <a:t>Point of View</a:t>
            </a:r>
            <a:endParaRPr sz="6000" b="1" dirty="0"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3384426" y="567049"/>
            <a:ext cx="2222406" cy="2111795"/>
            <a:chOff x="3075562" y="756050"/>
            <a:chExt cx="2931161" cy="2815726"/>
          </a:xfrm>
        </p:grpSpPr>
        <p:sp>
          <p:nvSpPr>
            <p:cNvPr id="119" name="Google Shape;119;p17"/>
            <p:cNvSpPr/>
            <p:nvPr/>
          </p:nvSpPr>
          <p:spPr>
            <a:xfrm>
              <a:off x="3950843" y="1762696"/>
              <a:ext cx="1326900" cy="1326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3472643" y="1284496"/>
              <a:ext cx="2283300" cy="22833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5883273" y="1280600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2" name="Google Shape;122;p17"/>
            <p:cNvSpPr/>
            <p:nvPr/>
          </p:nvSpPr>
          <p:spPr>
            <a:xfrm rot="-5400000">
              <a:off x="4546838" y="-55875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3" name="Google Shape;123;p17"/>
            <p:cNvSpPr/>
            <p:nvPr/>
          </p:nvSpPr>
          <p:spPr>
            <a:xfrm rot="-5400000">
              <a:off x="3075562" y="756050"/>
              <a:ext cx="1326900" cy="1326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4" name="Google Shape;124;p17"/>
            <p:cNvCxnSpPr/>
            <p:nvPr/>
          </p:nvCxnSpPr>
          <p:spPr>
            <a:xfrm>
              <a:off x="3480293" y="1292146"/>
              <a:ext cx="2268000" cy="22680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7"/>
            <p:cNvCxnSpPr>
              <a:endCxn id="119" idx="7"/>
            </p:cNvCxnSpPr>
            <p:nvPr/>
          </p:nvCxnSpPr>
          <p:spPr>
            <a:xfrm flipH="1">
              <a:off x="5083423" y="128051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17"/>
            <p:cNvCxnSpPr/>
            <p:nvPr/>
          </p:nvCxnSpPr>
          <p:spPr>
            <a:xfrm>
              <a:off x="3345288" y="1288325"/>
              <a:ext cx="0" cy="22833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127" name="Google Shape;127;p17"/>
            <p:cNvCxnSpPr>
              <a:stCxn id="119" idx="3"/>
            </p:cNvCxnSpPr>
            <p:nvPr/>
          </p:nvCxnSpPr>
          <p:spPr>
            <a:xfrm flipH="1">
              <a:off x="3468663" y="289527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8" name="Google Shape;128;p17"/>
          <p:cNvSpPr/>
          <p:nvPr/>
        </p:nvSpPr>
        <p:spPr>
          <a:xfrm>
            <a:off x="4254089" y="1497787"/>
            <a:ext cx="598974" cy="598352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8099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body" idx="4294967295"/>
          </p:nvPr>
        </p:nvSpPr>
        <p:spPr>
          <a:xfrm>
            <a:off x="104395" y="504718"/>
            <a:ext cx="3540776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PH" sz="1800" b="1" dirty="0"/>
          </a:p>
          <a:p>
            <a:r>
              <a:rPr lang="en-PH" sz="1800" b="1" dirty="0"/>
              <a:t>Jeepney tracking, so that the commuter could know when they can have a ride.</a:t>
            </a:r>
          </a:p>
          <a:p>
            <a:r>
              <a:rPr lang="en-PH" sz="1800" b="1" dirty="0"/>
              <a:t>Jeepney app for reservation of slot. (Grab jeep)</a:t>
            </a:r>
          </a:p>
          <a:p>
            <a:r>
              <a:rPr lang="en-PH" sz="1800" b="1" dirty="0"/>
              <a:t>Local government should take over in each terminals, in order to be organized.</a:t>
            </a:r>
          </a:p>
          <a:p>
            <a:endParaRPr lang="en-PH" sz="1800" b="1" dirty="0"/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7" name="Picture 6" descr="A group of people riding on the back of a truck&#10;&#10;Description automatically generated">
            <a:extLst>
              <a:ext uri="{FF2B5EF4-FFF2-40B4-BE49-F238E27FC236}">
                <a16:creationId xmlns:a16="http://schemas.microsoft.com/office/drawing/2014/main" id="{D1608AFA-649C-48F8-99CA-D34432BF8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599" y="139976"/>
            <a:ext cx="3647661" cy="4863548"/>
          </a:xfrm>
          <a:prstGeom prst="rect">
            <a:avLst/>
          </a:prstGeom>
        </p:spPr>
      </p:pic>
      <p:pic>
        <p:nvPicPr>
          <p:cNvPr id="9" name="Picture 8" descr="A fire truck parked in a parking lot&#10;&#10;Description automatically generated">
            <a:extLst>
              <a:ext uri="{FF2B5EF4-FFF2-40B4-BE49-F238E27FC236}">
                <a16:creationId xmlns:a16="http://schemas.microsoft.com/office/drawing/2014/main" id="{235239E0-B44A-4143-A8B5-11E8A9E388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599" y="139976"/>
            <a:ext cx="3647661" cy="4863548"/>
          </a:xfrm>
          <a:prstGeom prst="rect">
            <a:avLst/>
          </a:prstGeom>
        </p:spPr>
      </p:pic>
      <p:pic>
        <p:nvPicPr>
          <p:cNvPr id="10" name="Picture 9" descr="A group of people riding on the back of a motorcycle&#10;&#10;Description automatically generated">
            <a:extLst>
              <a:ext uri="{FF2B5EF4-FFF2-40B4-BE49-F238E27FC236}">
                <a16:creationId xmlns:a16="http://schemas.microsoft.com/office/drawing/2014/main" id="{C92B734F-1873-43A4-A1FE-4192B6C548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598" y="139976"/>
            <a:ext cx="3647661" cy="486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53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ctrTitle" idx="4294967295"/>
          </p:nvPr>
        </p:nvSpPr>
        <p:spPr>
          <a:xfrm>
            <a:off x="685800" y="2811715"/>
            <a:ext cx="7772400" cy="7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PH" sz="6000" b="1" dirty="0"/>
              <a:t>Storyboard</a:t>
            </a:r>
            <a:endParaRPr sz="6000" b="1" dirty="0"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3384426" y="567049"/>
            <a:ext cx="2222406" cy="2111795"/>
            <a:chOff x="3075562" y="756050"/>
            <a:chExt cx="2931161" cy="2815726"/>
          </a:xfrm>
        </p:grpSpPr>
        <p:sp>
          <p:nvSpPr>
            <p:cNvPr id="119" name="Google Shape;119;p17"/>
            <p:cNvSpPr/>
            <p:nvPr/>
          </p:nvSpPr>
          <p:spPr>
            <a:xfrm>
              <a:off x="3950843" y="1762696"/>
              <a:ext cx="1326900" cy="1326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3472643" y="1284496"/>
              <a:ext cx="2283300" cy="22833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5883273" y="1280600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2" name="Google Shape;122;p17"/>
            <p:cNvSpPr/>
            <p:nvPr/>
          </p:nvSpPr>
          <p:spPr>
            <a:xfrm rot="-5400000">
              <a:off x="4546838" y="-55875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123" name="Google Shape;123;p17"/>
            <p:cNvSpPr/>
            <p:nvPr/>
          </p:nvSpPr>
          <p:spPr>
            <a:xfrm rot="-5400000">
              <a:off x="3075562" y="756050"/>
              <a:ext cx="1326900" cy="1326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4" name="Google Shape;124;p17"/>
            <p:cNvCxnSpPr/>
            <p:nvPr/>
          </p:nvCxnSpPr>
          <p:spPr>
            <a:xfrm>
              <a:off x="3480293" y="1292146"/>
              <a:ext cx="2268000" cy="22680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17"/>
            <p:cNvCxnSpPr>
              <a:endCxn id="119" idx="7"/>
            </p:cNvCxnSpPr>
            <p:nvPr/>
          </p:nvCxnSpPr>
          <p:spPr>
            <a:xfrm flipH="1">
              <a:off x="5083423" y="128051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17"/>
            <p:cNvCxnSpPr/>
            <p:nvPr/>
          </p:nvCxnSpPr>
          <p:spPr>
            <a:xfrm>
              <a:off x="3345288" y="1288325"/>
              <a:ext cx="0" cy="22833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cxnSp>
          <p:nvCxnSpPr>
            <p:cNvPr id="127" name="Google Shape;127;p17"/>
            <p:cNvCxnSpPr>
              <a:stCxn id="119" idx="3"/>
            </p:cNvCxnSpPr>
            <p:nvPr/>
          </p:nvCxnSpPr>
          <p:spPr>
            <a:xfrm flipH="1">
              <a:off x="3468663" y="2895276"/>
              <a:ext cx="676500" cy="676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8" name="Google Shape;128;p17"/>
          <p:cNvSpPr/>
          <p:nvPr/>
        </p:nvSpPr>
        <p:spPr>
          <a:xfrm>
            <a:off x="4254089" y="1497787"/>
            <a:ext cx="598974" cy="598352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5" name="Picture 14" descr="A park bench&#10;&#10;Description automatically generated">
            <a:extLst>
              <a:ext uri="{FF2B5EF4-FFF2-40B4-BE49-F238E27FC236}">
                <a16:creationId xmlns:a16="http://schemas.microsoft.com/office/drawing/2014/main" id="{BD95102C-8E09-48C7-ADE3-648A414E85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66"/>
          <a:stretch/>
        </p:blipFill>
        <p:spPr>
          <a:xfrm>
            <a:off x="3560127" y="764380"/>
            <a:ext cx="1871077" cy="195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144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7703517-4D22-4A3D-9922-DEBA706B1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30" y="0"/>
            <a:ext cx="6683939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Valentine template">
  <a:themeElements>
    <a:clrScheme name="Custom 347">
      <a:dk1>
        <a:srgbClr val="000000"/>
      </a:dk1>
      <a:lt1>
        <a:srgbClr val="FFFFFF"/>
      </a:lt1>
      <a:dk2>
        <a:srgbClr val="434343"/>
      </a:dk2>
      <a:lt2>
        <a:srgbClr val="F3F3F3"/>
      </a:lt2>
      <a:accent1>
        <a:srgbClr val="3D85C6"/>
      </a:accent1>
      <a:accent2>
        <a:srgbClr val="6FA8DC"/>
      </a:accent2>
      <a:accent3>
        <a:srgbClr val="9FC5E8"/>
      </a:accent3>
      <a:accent4>
        <a:srgbClr val="CFE2F3"/>
      </a:accent4>
      <a:accent5>
        <a:srgbClr val="EFEFEF"/>
      </a:accent5>
      <a:accent6>
        <a:srgbClr val="D9D9D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168</Words>
  <Application>Microsoft Office PowerPoint</Application>
  <PresentationFormat>On-screen Show (16:9)</PresentationFormat>
  <Paragraphs>34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Cousine</vt:lpstr>
      <vt:lpstr>Valentine template</vt:lpstr>
      <vt:lpstr>Need  Finding    </vt:lpstr>
      <vt:lpstr>Observation</vt:lpstr>
      <vt:lpstr>PowerPoint Presentation</vt:lpstr>
      <vt:lpstr>User Needs</vt:lpstr>
      <vt:lpstr>PowerPoint Presentation</vt:lpstr>
      <vt:lpstr>Point of View</vt:lpstr>
      <vt:lpstr>PowerPoint Presentation</vt:lpstr>
      <vt:lpstr>Storyboard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PROCESS IS EASY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Need  Finding</dc:title>
  <cp:lastModifiedBy>Emmanuel Respicio</cp:lastModifiedBy>
  <cp:revision>5</cp:revision>
  <dcterms:modified xsi:type="dcterms:W3CDTF">2019-08-12T15:54:49Z</dcterms:modified>
</cp:coreProperties>
</file>